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5" r:id="rId2"/>
    <p:sldId id="311" r:id="rId3"/>
    <p:sldId id="279" r:id="rId4"/>
    <p:sldId id="303" r:id="rId5"/>
    <p:sldId id="304" r:id="rId6"/>
    <p:sldId id="278" r:id="rId7"/>
    <p:sldId id="277" r:id="rId8"/>
    <p:sldId id="285" r:id="rId9"/>
    <p:sldId id="280" r:id="rId10"/>
    <p:sldId id="281" r:id="rId11"/>
    <p:sldId id="309" r:id="rId12"/>
    <p:sldId id="288" r:id="rId13"/>
    <p:sldId id="305" r:id="rId14"/>
    <p:sldId id="306" r:id="rId15"/>
    <p:sldId id="307" r:id="rId16"/>
    <p:sldId id="308" r:id="rId17"/>
    <p:sldId id="310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20" r:id="rId26"/>
    <p:sldId id="319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3B004F-3E38-49BF-B9C7-05CA51AC9DB9}" v="15" dt="2023-07-26T04:23:47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9" autoAdjust="0"/>
    <p:restoredTop sz="94660"/>
  </p:normalViewPr>
  <p:slideViewPr>
    <p:cSldViewPr>
      <p:cViewPr varScale="1">
        <p:scale>
          <a:sx n="76" d="100"/>
          <a:sy n="76" d="100"/>
        </p:scale>
        <p:origin x="188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yam Bihari" userId="d9af2db963f43819" providerId="LiveId" clId="{AB3B004F-3E38-49BF-B9C7-05CA51AC9DB9}"/>
    <pc:docChg chg="undo custSel addSld delSld modSld sldOrd">
      <pc:chgData name="Shyam Bihari" userId="d9af2db963f43819" providerId="LiveId" clId="{AB3B004F-3E38-49BF-B9C7-05CA51AC9DB9}" dt="2023-07-26T04:23:47.966" v="597" actId="14100"/>
      <pc:docMkLst>
        <pc:docMk/>
      </pc:docMkLst>
      <pc:sldChg chg="modSp del mod ord">
        <pc:chgData name="Shyam Bihari" userId="d9af2db963f43819" providerId="LiveId" clId="{AB3B004F-3E38-49BF-B9C7-05CA51AC9DB9}" dt="2023-07-26T02:34:58.347" v="150" actId="2696"/>
        <pc:sldMkLst>
          <pc:docMk/>
          <pc:sldMk cId="2186706790" sldId="276"/>
        </pc:sldMkLst>
        <pc:spChg chg="mod">
          <ac:chgData name="Shyam Bihari" userId="d9af2db963f43819" providerId="LiveId" clId="{AB3B004F-3E38-49BF-B9C7-05CA51AC9DB9}" dt="2023-07-26T02:33:14.629" v="113" actId="207"/>
          <ac:spMkLst>
            <pc:docMk/>
            <pc:sldMk cId="2186706790" sldId="276"/>
            <ac:spMk id="2" creationId="{22A6BEAE-CA06-7615-BDE8-ABF46BB6B4EE}"/>
          </ac:spMkLst>
        </pc:spChg>
        <pc:spChg chg="mod">
          <ac:chgData name="Shyam Bihari" userId="d9af2db963f43819" providerId="LiveId" clId="{AB3B004F-3E38-49BF-B9C7-05CA51AC9DB9}" dt="2023-07-26T02:34:43.220" v="149"/>
          <ac:spMkLst>
            <pc:docMk/>
            <pc:sldMk cId="2186706790" sldId="276"/>
            <ac:spMk id="3" creationId="{F05F13EB-2C82-DB4C-0711-B31C24686C92}"/>
          </ac:spMkLst>
        </pc:spChg>
      </pc:sldChg>
      <pc:sldChg chg="modSp mod">
        <pc:chgData name="Shyam Bihari" userId="d9af2db963f43819" providerId="LiveId" clId="{AB3B004F-3E38-49BF-B9C7-05CA51AC9DB9}" dt="2023-07-26T04:07:17.084" v="573" actId="123"/>
        <pc:sldMkLst>
          <pc:docMk/>
          <pc:sldMk cId="1600280547" sldId="277"/>
        </pc:sldMkLst>
        <pc:spChg chg="mod">
          <ac:chgData name="Shyam Bihari" userId="d9af2db963f43819" providerId="LiveId" clId="{AB3B004F-3E38-49BF-B9C7-05CA51AC9DB9}" dt="2023-07-26T03:09:53.433" v="431" actId="404"/>
          <ac:spMkLst>
            <pc:docMk/>
            <pc:sldMk cId="1600280547" sldId="277"/>
            <ac:spMk id="2" creationId="{C69944B8-17EA-8680-4037-00CBF24ABF31}"/>
          </ac:spMkLst>
        </pc:spChg>
        <pc:spChg chg="mod">
          <ac:chgData name="Shyam Bihari" userId="d9af2db963f43819" providerId="LiveId" clId="{AB3B004F-3E38-49BF-B9C7-05CA51AC9DB9}" dt="2023-07-26T04:07:17.084" v="573" actId="123"/>
          <ac:spMkLst>
            <pc:docMk/>
            <pc:sldMk cId="1600280547" sldId="277"/>
            <ac:spMk id="3" creationId="{E0C80BC6-931B-9A30-5131-29627E4E731F}"/>
          </ac:spMkLst>
        </pc:spChg>
      </pc:sldChg>
      <pc:sldChg chg="modSp mod">
        <pc:chgData name="Shyam Bihari" userId="d9af2db963f43819" providerId="LiveId" clId="{AB3B004F-3E38-49BF-B9C7-05CA51AC9DB9}" dt="2023-07-26T04:06:48.471" v="571" actId="123"/>
        <pc:sldMkLst>
          <pc:docMk/>
          <pc:sldMk cId="521092558" sldId="279"/>
        </pc:sldMkLst>
        <pc:spChg chg="mod">
          <ac:chgData name="Shyam Bihari" userId="d9af2db963f43819" providerId="LiveId" clId="{AB3B004F-3E38-49BF-B9C7-05CA51AC9DB9}" dt="2023-07-26T04:06:48.471" v="571" actId="123"/>
          <ac:spMkLst>
            <pc:docMk/>
            <pc:sldMk cId="521092558" sldId="279"/>
            <ac:spMk id="3" creationId="{D2875E4B-BA82-B1BF-9E8A-5D56D4CFAA35}"/>
          </ac:spMkLst>
        </pc:spChg>
      </pc:sldChg>
      <pc:sldChg chg="modSp mod">
        <pc:chgData name="Shyam Bihari" userId="d9af2db963f43819" providerId="LiveId" clId="{AB3B004F-3E38-49BF-B9C7-05CA51AC9DB9}" dt="2023-07-26T04:07:31.333" v="575" actId="123"/>
        <pc:sldMkLst>
          <pc:docMk/>
          <pc:sldMk cId="4074284848" sldId="280"/>
        </pc:sldMkLst>
        <pc:spChg chg="mod">
          <ac:chgData name="Shyam Bihari" userId="d9af2db963f43819" providerId="LiveId" clId="{AB3B004F-3E38-49BF-B9C7-05CA51AC9DB9}" dt="2023-07-26T04:07:31.333" v="575" actId="123"/>
          <ac:spMkLst>
            <pc:docMk/>
            <pc:sldMk cId="4074284848" sldId="280"/>
            <ac:spMk id="3" creationId="{9D598456-678E-D1DC-1027-99D80F9602CA}"/>
          </ac:spMkLst>
        </pc:spChg>
      </pc:sldChg>
      <pc:sldChg chg="modSp mod">
        <pc:chgData name="Shyam Bihari" userId="d9af2db963f43819" providerId="LiveId" clId="{AB3B004F-3E38-49BF-B9C7-05CA51AC9DB9}" dt="2023-07-26T04:07:38.583" v="576" actId="123"/>
        <pc:sldMkLst>
          <pc:docMk/>
          <pc:sldMk cId="3206692947" sldId="281"/>
        </pc:sldMkLst>
        <pc:spChg chg="mod">
          <ac:chgData name="Shyam Bihari" userId="d9af2db963f43819" providerId="LiveId" clId="{AB3B004F-3E38-49BF-B9C7-05CA51AC9DB9}" dt="2023-07-26T04:07:38.583" v="576" actId="123"/>
          <ac:spMkLst>
            <pc:docMk/>
            <pc:sldMk cId="3206692947" sldId="281"/>
            <ac:spMk id="3" creationId="{131BFE0C-7C27-B84B-A2F7-C9C06321E531}"/>
          </ac:spMkLst>
        </pc:spChg>
      </pc:sldChg>
      <pc:sldChg chg="modSp del mod">
        <pc:chgData name="Shyam Bihari" userId="d9af2db963f43819" providerId="LiveId" clId="{AB3B004F-3E38-49BF-B9C7-05CA51AC9DB9}" dt="2023-07-26T03:12:12.045" v="439" actId="2696"/>
        <pc:sldMkLst>
          <pc:docMk/>
          <pc:sldMk cId="3192602203" sldId="282"/>
        </pc:sldMkLst>
        <pc:spChg chg="mod">
          <ac:chgData name="Shyam Bihari" userId="d9af2db963f43819" providerId="LiveId" clId="{AB3B004F-3E38-49BF-B9C7-05CA51AC9DB9}" dt="2023-07-26T03:10:58.569" v="438" actId="14100"/>
          <ac:spMkLst>
            <pc:docMk/>
            <pc:sldMk cId="3192602203" sldId="282"/>
            <ac:spMk id="2" creationId="{C03E9C99-2F7A-5859-8723-BE787819F57D}"/>
          </ac:spMkLst>
        </pc:spChg>
        <pc:spChg chg="mod">
          <ac:chgData name="Shyam Bihari" userId="d9af2db963f43819" providerId="LiveId" clId="{AB3B004F-3E38-49BF-B9C7-05CA51AC9DB9}" dt="2023-07-26T03:10:44.873" v="435" actId="255"/>
          <ac:spMkLst>
            <pc:docMk/>
            <pc:sldMk cId="3192602203" sldId="282"/>
            <ac:spMk id="3" creationId="{620DCE89-14C3-21FE-0C78-2ACF47E24DD7}"/>
          </ac:spMkLst>
        </pc:spChg>
      </pc:sldChg>
      <pc:sldChg chg="delSp del">
        <pc:chgData name="Shyam Bihari" userId="d9af2db963f43819" providerId="LiveId" clId="{AB3B004F-3E38-49BF-B9C7-05CA51AC9DB9}" dt="2023-07-25T10:06:25.653" v="23" actId="2696"/>
        <pc:sldMkLst>
          <pc:docMk/>
          <pc:sldMk cId="1752510218" sldId="283"/>
        </pc:sldMkLst>
        <pc:picChg chg="del">
          <ac:chgData name="Shyam Bihari" userId="d9af2db963f43819" providerId="LiveId" clId="{AB3B004F-3E38-49BF-B9C7-05CA51AC9DB9}" dt="2023-07-25T10:05:59.496" v="18" actId="21"/>
          <ac:picMkLst>
            <pc:docMk/>
            <pc:sldMk cId="1752510218" sldId="283"/>
            <ac:picMk id="7170" creationId="{989FA384-4B92-4A31-1C26-71C88CF27074}"/>
          </ac:picMkLst>
        </pc:picChg>
      </pc:sldChg>
      <pc:sldChg chg="del">
        <pc:chgData name="Shyam Bihari" userId="d9af2db963f43819" providerId="LiveId" clId="{AB3B004F-3E38-49BF-B9C7-05CA51AC9DB9}" dt="2023-07-25T10:10:14.214" v="35" actId="2696"/>
        <pc:sldMkLst>
          <pc:docMk/>
          <pc:sldMk cId="3057333643" sldId="284"/>
        </pc:sldMkLst>
      </pc:sldChg>
      <pc:sldChg chg="modSp mod">
        <pc:chgData name="Shyam Bihari" userId="d9af2db963f43819" providerId="LiveId" clId="{AB3B004F-3E38-49BF-B9C7-05CA51AC9DB9}" dt="2023-07-26T04:07:24.437" v="574" actId="123"/>
        <pc:sldMkLst>
          <pc:docMk/>
          <pc:sldMk cId="2772378604" sldId="285"/>
        </pc:sldMkLst>
        <pc:spChg chg="mod">
          <ac:chgData name="Shyam Bihari" userId="d9af2db963f43819" providerId="LiveId" clId="{AB3B004F-3E38-49BF-B9C7-05CA51AC9DB9}" dt="2023-07-26T04:07:24.437" v="574" actId="123"/>
          <ac:spMkLst>
            <pc:docMk/>
            <pc:sldMk cId="2772378604" sldId="285"/>
            <ac:spMk id="3" creationId="{839F1C06-B26D-0F82-D1FF-F410602ECB32}"/>
          </ac:spMkLst>
        </pc:spChg>
      </pc:sldChg>
      <pc:sldChg chg="del">
        <pc:chgData name="Shyam Bihari" userId="d9af2db963f43819" providerId="LiveId" clId="{AB3B004F-3E38-49BF-B9C7-05CA51AC9DB9}" dt="2023-07-25T10:09:16.343" v="31" actId="2696"/>
        <pc:sldMkLst>
          <pc:docMk/>
          <pc:sldMk cId="3733977080" sldId="287"/>
        </pc:sldMkLst>
      </pc:sldChg>
      <pc:sldChg chg="modSp mod">
        <pc:chgData name="Shyam Bihari" userId="d9af2db963f43819" providerId="LiveId" clId="{AB3B004F-3E38-49BF-B9C7-05CA51AC9DB9}" dt="2023-07-26T03:26:57.337" v="524" actId="113"/>
        <pc:sldMkLst>
          <pc:docMk/>
          <pc:sldMk cId="1051189255" sldId="288"/>
        </pc:sldMkLst>
        <pc:spChg chg="mod">
          <ac:chgData name="Shyam Bihari" userId="d9af2db963f43819" providerId="LiveId" clId="{AB3B004F-3E38-49BF-B9C7-05CA51AC9DB9}" dt="2023-07-26T03:26:57.337" v="524" actId="113"/>
          <ac:spMkLst>
            <pc:docMk/>
            <pc:sldMk cId="1051189255" sldId="288"/>
            <ac:spMk id="3" creationId="{8D99FA03-CDE3-0947-CD0A-C0776DA0D5B0}"/>
          </ac:spMkLst>
        </pc:spChg>
      </pc:sldChg>
      <pc:sldChg chg="del">
        <pc:chgData name="Shyam Bihari" userId="d9af2db963f43819" providerId="LiveId" clId="{AB3B004F-3E38-49BF-B9C7-05CA51AC9DB9}" dt="2023-07-25T10:07:14.412" v="29" actId="2696"/>
        <pc:sldMkLst>
          <pc:docMk/>
          <pc:sldMk cId="1295514908" sldId="289"/>
        </pc:sldMkLst>
      </pc:sldChg>
      <pc:sldChg chg="del">
        <pc:chgData name="Shyam Bihari" userId="d9af2db963f43819" providerId="LiveId" clId="{AB3B004F-3E38-49BF-B9C7-05CA51AC9DB9}" dt="2023-07-25T10:06:54.996" v="24" actId="2696"/>
        <pc:sldMkLst>
          <pc:docMk/>
          <pc:sldMk cId="952468878" sldId="290"/>
        </pc:sldMkLst>
      </pc:sldChg>
      <pc:sldChg chg="del">
        <pc:chgData name="Shyam Bihari" userId="d9af2db963f43819" providerId="LiveId" clId="{AB3B004F-3E38-49BF-B9C7-05CA51AC9DB9}" dt="2023-07-25T10:06:59.738" v="25" actId="2696"/>
        <pc:sldMkLst>
          <pc:docMk/>
          <pc:sldMk cId="2598234687" sldId="291"/>
        </pc:sldMkLst>
      </pc:sldChg>
      <pc:sldChg chg="del">
        <pc:chgData name="Shyam Bihari" userId="d9af2db963f43819" providerId="LiveId" clId="{AB3B004F-3E38-49BF-B9C7-05CA51AC9DB9}" dt="2023-07-25T10:07:03.898" v="26" actId="2696"/>
        <pc:sldMkLst>
          <pc:docMk/>
          <pc:sldMk cId="2297884069" sldId="292"/>
        </pc:sldMkLst>
      </pc:sldChg>
      <pc:sldChg chg="del">
        <pc:chgData name="Shyam Bihari" userId="d9af2db963f43819" providerId="LiveId" clId="{AB3B004F-3E38-49BF-B9C7-05CA51AC9DB9}" dt="2023-07-25T10:07:07.913" v="27" actId="2696"/>
        <pc:sldMkLst>
          <pc:docMk/>
          <pc:sldMk cId="3853614085" sldId="293"/>
        </pc:sldMkLst>
      </pc:sldChg>
      <pc:sldChg chg="del">
        <pc:chgData name="Shyam Bihari" userId="d9af2db963f43819" providerId="LiveId" clId="{AB3B004F-3E38-49BF-B9C7-05CA51AC9DB9}" dt="2023-07-25T10:07:10.986" v="28" actId="2696"/>
        <pc:sldMkLst>
          <pc:docMk/>
          <pc:sldMk cId="912669025" sldId="294"/>
        </pc:sldMkLst>
      </pc:sldChg>
      <pc:sldChg chg="del">
        <pc:chgData name="Shyam Bihari" userId="d9af2db963f43819" providerId="LiveId" clId="{AB3B004F-3E38-49BF-B9C7-05CA51AC9DB9}" dt="2023-07-25T10:09:09.874" v="30" actId="2696"/>
        <pc:sldMkLst>
          <pc:docMk/>
          <pc:sldMk cId="3031750855" sldId="295"/>
        </pc:sldMkLst>
      </pc:sldChg>
      <pc:sldChg chg="del">
        <pc:chgData name="Shyam Bihari" userId="d9af2db963f43819" providerId="LiveId" clId="{AB3B004F-3E38-49BF-B9C7-05CA51AC9DB9}" dt="2023-07-25T10:09:20.327" v="32" actId="2696"/>
        <pc:sldMkLst>
          <pc:docMk/>
          <pc:sldMk cId="2096243306" sldId="297"/>
        </pc:sldMkLst>
      </pc:sldChg>
      <pc:sldChg chg="del">
        <pc:chgData name="Shyam Bihari" userId="d9af2db963f43819" providerId="LiveId" clId="{AB3B004F-3E38-49BF-B9C7-05CA51AC9DB9}" dt="2023-07-25T10:10:31.801" v="37" actId="2696"/>
        <pc:sldMkLst>
          <pc:docMk/>
          <pc:sldMk cId="434577277" sldId="298"/>
        </pc:sldMkLst>
      </pc:sldChg>
      <pc:sldChg chg="del">
        <pc:chgData name="Shyam Bihari" userId="d9af2db963f43819" providerId="LiveId" clId="{AB3B004F-3E38-49BF-B9C7-05CA51AC9DB9}" dt="2023-07-25T10:10:36.521" v="38" actId="2696"/>
        <pc:sldMkLst>
          <pc:docMk/>
          <pc:sldMk cId="1807983704" sldId="299"/>
        </pc:sldMkLst>
      </pc:sldChg>
      <pc:sldChg chg="del">
        <pc:chgData name="Shyam Bihari" userId="d9af2db963f43819" providerId="LiveId" clId="{AB3B004F-3E38-49BF-B9C7-05CA51AC9DB9}" dt="2023-07-25T10:10:39.999" v="39" actId="2696"/>
        <pc:sldMkLst>
          <pc:docMk/>
          <pc:sldMk cId="1845063882" sldId="300"/>
        </pc:sldMkLst>
      </pc:sldChg>
      <pc:sldChg chg="del">
        <pc:chgData name="Shyam Bihari" userId="d9af2db963f43819" providerId="LiveId" clId="{AB3B004F-3E38-49BF-B9C7-05CA51AC9DB9}" dt="2023-07-25T10:10:43.213" v="40" actId="2696"/>
        <pc:sldMkLst>
          <pc:docMk/>
          <pc:sldMk cId="1748891002" sldId="301"/>
        </pc:sldMkLst>
      </pc:sldChg>
      <pc:sldChg chg="del">
        <pc:chgData name="Shyam Bihari" userId="d9af2db963f43819" providerId="LiveId" clId="{AB3B004F-3E38-49BF-B9C7-05CA51AC9DB9}" dt="2023-07-25T10:10:17.690" v="36" actId="2696"/>
        <pc:sldMkLst>
          <pc:docMk/>
          <pc:sldMk cId="1605895830" sldId="302"/>
        </pc:sldMkLst>
      </pc:sldChg>
      <pc:sldChg chg="modSp mod">
        <pc:chgData name="Shyam Bihari" userId="d9af2db963f43819" providerId="LiveId" clId="{AB3B004F-3E38-49BF-B9C7-05CA51AC9DB9}" dt="2023-07-26T04:07:02.733" v="572" actId="123"/>
        <pc:sldMkLst>
          <pc:docMk/>
          <pc:sldMk cId="1390864977" sldId="304"/>
        </pc:sldMkLst>
        <pc:spChg chg="mod">
          <ac:chgData name="Shyam Bihari" userId="d9af2db963f43819" providerId="LiveId" clId="{AB3B004F-3E38-49BF-B9C7-05CA51AC9DB9}" dt="2023-07-26T04:07:02.733" v="572" actId="123"/>
          <ac:spMkLst>
            <pc:docMk/>
            <pc:sldMk cId="1390864977" sldId="304"/>
            <ac:spMk id="2" creationId="{6D79B572-70FE-83D3-5D4D-9ED8216E9E47}"/>
          </ac:spMkLst>
        </pc:spChg>
      </pc:sldChg>
      <pc:sldChg chg="modSp mod">
        <pc:chgData name="Shyam Bihari" userId="d9af2db963f43819" providerId="LiveId" clId="{AB3B004F-3E38-49BF-B9C7-05CA51AC9DB9}" dt="2023-07-26T04:08:01.203" v="577" actId="123"/>
        <pc:sldMkLst>
          <pc:docMk/>
          <pc:sldMk cId="2284656050" sldId="305"/>
        </pc:sldMkLst>
        <pc:spChg chg="mod">
          <ac:chgData name="Shyam Bihari" userId="d9af2db963f43819" providerId="LiveId" clId="{AB3B004F-3E38-49BF-B9C7-05CA51AC9DB9}" dt="2023-07-26T03:16:24.863" v="460" actId="403"/>
          <ac:spMkLst>
            <pc:docMk/>
            <pc:sldMk cId="2284656050" sldId="305"/>
            <ac:spMk id="2" creationId="{0144F293-C5C5-AF45-7C1F-6C9B5F365760}"/>
          </ac:spMkLst>
        </pc:spChg>
        <pc:spChg chg="mod">
          <ac:chgData name="Shyam Bihari" userId="d9af2db963f43819" providerId="LiveId" clId="{AB3B004F-3E38-49BF-B9C7-05CA51AC9DB9}" dt="2023-07-26T04:08:01.203" v="577" actId="123"/>
          <ac:spMkLst>
            <pc:docMk/>
            <pc:sldMk cId="2284656050" sldId="305"/>
            <ac:spMk id="3" creationId="{DC101EBE-D9EE-7BFD-C2D0-7BAA9CC6273A}"/>
          </ac:spMkLst>
        </pc:spChg>
      </pc:sldChg>
      <pc:sldChg chg="modSp mod">
        <pc:chgData name="Shyam Bihari" userId="d9af2db963f43819" providerId="LiveId" clId="{AB3B004F-3E38-49BF-B9C7-05CA51AC9DB9}" dt="2023-07-26T04:08:09.358" v="578" actId="123"/>
        <pc:sldMkLst>
          <pc:docMk/>
          <pc:sldMk cId="3546090854" sldId="306"/>
        </pc:sldMkLst>
        <pc:spChg chg="mod">
          <ac:chgData name="Shyam Bihari" userId="d9af2db963f43819" providerId="LiveId" clId="{AB3B004F-3E38-49BF-B9C7-05CA51AC9DB9}" dt="2023-07-26T04:08:09.358" v="578" actId="123"/>
          <ac:spMkLst>
            <pc:docMk/>
            <pc:sldMk cId="3546090854" sldId="306"/>
            <ac:spMk id="3" creationId="{9836DB63-D8D7-7B36-C1F6-D9E837CD6942}"/>
          </ac:spMkLst>
        </pc:spChg>
      </pc:sldChg>
      <pc:sldChg chg="modSp mod">
        <pc:chgData name="Shyam Bihari" userId="d9af2db963f43819" providerId="LiveId" clId="{AB3B004F-3E38-49BF-B9C7-05CA51AC9DB9}" dt="2023-07-26T04:08:22.446" v="579" actId="123"/>
        <pc:sldMkLst>
          <pc:docMk/>
          <pc:sldMk cId="2148460746" sldId="307"/>
        </pc:sldMkLst>
        <pc:spChg chg="mod">
          <ac:chgData name="Shyam Bihari" userId="d9af2db963f43819" providerId="LiveId" clId="{AB3B004F-3E38-49BF-B9C7-05CA51AC9DB9}" dt="2023-07-26T04:08:22.446" v="579" actId="123"/>
          <ac:spMkLst>
            <pc:docMk/>
            <pc:sldMk cId="2148460746" sldId="307"/>
            <ac:spMk id="3" creationId="{54D6DAB7-9C39-1128-CBBA-5C9078466207}"/>
          </ac:spMkLst>
        </pc:spChg>
      </pc:sldChg>
      <pc:sldChg chg="modSp mod">
        <pc:chgData name="Shyam Bihari" userId="d9af2db963f43819" providerId="LiveId" clId="{AB3B004F-3E38-49BF-B9C7-05CA51AC9DB9}" dt="2023-07-26T04:08:32.645" v="580" actId="123"/>
        <pc:sldMkLst>
          <pc:docMk/>
          <pc:sldMk cId="311466191" sldId="308"/>
        </pc:sldMkLst>
        <pc:spChg chg="mod">
          <ac:chgData name="Shyam Bihari" userId="d9af2db963f43819" providerId="LiveId" clId="{AB3B004F-3E38-49BF-B9C7-05CA51AC9DB9}" dt="2023-07-26T04:08:32.645" v="580" actId="123"/>
          <ac:spMkLst>
            <pc:docMk/>
            <pc:sldMk cId="311466191" sldId="308"/>
            <ac:spMk id="3" creationId="{62369C58-78D0-67AE-95C5-6F4ECA8A02AD}"/>
          </ac:spMkLst>
        </pc:spChg>
      </pc:sldChg>
      <pc:sldChg chg="addSp modSp new mod">
        <pc:chgData name="Shyam Bihari" userId="d9af2db963f43819" providerId="LiveId" clId="{AB3B004F-3E38-49BF-B9C7-05CA51AC9DB9}" dt="2023-07-26T03:15:58.758" v="458" actId="113"/>
        <pc:sldMkLst>
          <pc:docMk/>
          <pc:sldMk cId="2868208115" sldId="309"/>
        </pc:sldMkLst>
        <pc:spChg chg="mod">
          <ac:chgData name="Shyam Bihari" userId="d9af2db963f43819" providerId="LiveId" clId="{AB3B004F-3E38-49BF-B9C7-05CA51AC9DB9}" dt="2023-07-25T10:05:29.421" v="14" actId="14100"/>
          <ac:spMkLst>
            <pc:docMk/>
            <pc:sldMk cId="2868208115" sldId="309"/>
            <ac:spMk id="2" creationId="{C06664CA-DDD8-0DE2-3E54-37DD5360BCF4}"/>
          </ac:spMkLst>
        </pc:spChg>
        <pc:spChg chg="mod">
          <ac:chgData name="Shyam Bihari" userId="d9af2db963f43819" providerId="LiveId" clId="{AB3B004F-3E38-49BF-B9C7-05CA51AC9DB9}" dt="2023-07-26T03:15:58.758" v="458" actId="113"/>
          <ac:spMkLst>
            <pc:docMk/>
            <pc:sldMk cId="2868208115" sldId="309"/>
            <ac:spMk id="3" creationId="{CFC445FD-56AC-66EE-21EB-41C9E982E696}"/>
          </ac:spMkLst>
        </pc:spChg>
        <pc:picChg chg="add mod">
          <ac:chgData name="Shyam Bihari" userId="d9af2db963f43819" providerId="LiveId" clId="{AB3B004F-3E38-49BF-B9C7-05CA51AC9DB9}" dt="2023-07-25T10:06:16.349" v="22" actId="14100"/>
          <ac:picMkLst>
            <pc:docMk/>
            <pc:sldMk cId="2868208115" sldId="309"/>
            <ac:picMk id="4" creationId="{FC23D9F0-601E-9A7D-8908-CE414DDB30A0}"/>
          </ac:picMkLst>
        </pc:picChg>
      </pc:sldChg>
      <pc:sldChg chg="addSp delSp modSp new mod">
        <pc:chgData name="Shyam Bihari" userId="d9af2db963f43819" providerId="LiveId" clId="{AB3B004F-3E38-49BF-B9C7-05CA51AC9DB9}" dt="2023-07-25T10:25:52.450" v="80" actId="14100"/>
        <pc:sldMkLst>
          <pc:docMk/>
          <pc:sldMk cId="95475003" sldId="310"/>
        </pc:sldMkLst>
        <pc:spChg chg="mod">
          <ac:chgData name="Shyam Bihari" userId="d9af2db963f43819" providerId="LiveId" clId="{AB3B004F-3E38-49BF-B9C7-05CA51AC9DB9}" dt="2023-07-25T10:24:39.347" v="68" actId="207"/>
          <ac:spMkLst>
            <pc:docMk/>
            <pc:sldMk cId="95475003" sldId="310"/>
            <ac:spMk id="2" creationId="{9E9098BC-3910-3BC1-6F7B-3FBDF03956B7}"/>
          </ac:spMkLst>
        </pc:spChg>
        <pc:spChg chg="del">
          <ac:chgData name="Shyam Bihari" userId="d9af2db963f43819" providerId="LiveId" clId="{AB3B004F-3E38-49BF-B9C7-05CA51AC9DB9}" dt="2023-07-25T10:24:07.356" v="42" actId="22"/>
          <ac:spMkLst>
            <pc:docMk/>
            <pc:sldMk cId="95475003" sldId="310"/>
            <ac:spMk id="3" creationId="{0CF5C711-942B-803A-21AD-89BA29759648}"/>
          </ac:spMkLst>
        </pc:spChg>
        <pc:spChg chg="add mod">
          <ac:chgData name="Shyam Bihari" userId="d9af2db963f43819" providerId="LiveId" clId="{AB3B004F-3E38-49BF-B9C7-05CA51AC9DB9}" dt="2023-07-25T10:25:27.338" v="75" actId="14100"/>
          <ac:spMkLst>
            <pc:docMk/>
            <pc:sldMk cId="95475003" sldId="310"/>
            <ac:spMk id="7" creationId="{FE59818F-3A99-B729-D7CD-F7974B607F4B}"/>
          </ac:spMkLst>
        </pc:spChg>
        <pc:picChg chg="add del mod ord">
          <ac:chgData name="Shyam Bihari" userId="d9af2db963f43819" providerId="LiveId" clId="{AB3B004F-3E38-49BF-B9C7-05CA51AC9DB9}" dt="2023-07-25T10:25:05.308" v="69" actId="478"/>
          <ac:picMkLst>
            <pc:docMk/>
            <pc:sldMk cId="95475003" sldId="310"/>
            <ac:picMk id="5" creationId="{2AA34506-83ED-CB5D-5CB6-FF055B5DDAFA}"/>
          </ac:picMkLst>
        </pc:picChg>
        <pc:picChg chg="add mod">
          <ac:chgData name="Shyam Bihari" userId="d9af2db963f43819" providerId="LiveId" clId="{AB3B004F-3E38-49BF-B9C7-05CA51AC9DB9}" dt="2023-07-25T10:25:52.450" v="80" actId="14100"/>
          <ac:picMkLst>
            <pc:docMk/>
            <pc:sldMk cId="95475003" sldId="310"/>
            <ac:picMk id="9" creationId="{00F943B4-620D-BCAF-B9ED-77847BF00BCC}"/>
          </ac:picMkLst>
        </pc:picChg>
      </pc:sldChg>
      <pc:sldChg chg="addSp delSp modSp new mod">
        <pc:chgData name="Shyam Bihari" userId="d9af2db963f43819" providerId="LiveId" clId="{AB3B004F-3E38-49BF-B9C7-05CA51AC9DB9}" dt="2023-07-26T04:11:18.835" v="592" actId="20577"/>
        <pc:sldMkLst>
          <pc:docMk/>
          <pc:sldMk cId="2185995097" sldId="311"/>
        </pc:sldMkLst>
        <pc:spChg chg="mod">
          <ac:chgData name="Shyam Bihari" userId="d9af2db963f43819" providerId="LiveId" clId="{AB3B004F-3E38-49BF-B9C7-05CA51AC9DB9}" dt="2023-07-26T02:35:23.806" v="161" actId="14100"/>
          <ac:spMkLst>
            <pc:docMk/>
            <pc:sldMk cId="2185995097" sldId="311"/>
            <ac:spMk id="2" creationId="{EF21DD30-331C-1C56-6B6E-C460D1683712}"/>
          </ac:spMkLst>
        </pc:spChg>
        <pc:spChg chg="mod">
          <ac:chgData name="Shyam Bihari" userId="d9af2db963f43819" providerId="LiveId" clId="{AB3B004F-3E38-49BF-B9C7-05CA51AC9DB9}" dt="2023-07-26T04:11:18.835" v="592" actId="20577"/>
          <ac:spMkLst>
            <pc:docMk/>
            <pc:sldMk cId="2185995097" sldId="311"/>
            <ac:spMk id="3" creationId="{0E856D00-6D8A-9551-5969-400552FD58FA}"/>
          </ac:spMkLst>
        </pc:spChg>
        <pc:spChg chg="add del">
          <ac:chgData name="Shyam Bihari" userId="d9af2db963f43819" providerId="LiveId" clId="{AB3B004F-3E38-49BF-B9C7-05CA51AC9DB9}" dt="2023-07-26T02:36:36.501" v="169" actId="22"/>
          <ac:spMkLst>
            <pc:docMk/>
            <pc:sldMk cId="2185995097" sldId="311"/>
            <ac:spMk id="5" creationId="{01CAB590-447D-E5F5-D326-FBF760CB4D68}"/>
          </ac:spMkLst>
        </pc:spChg>
      </pc:sldChg>
      <pc:sldChg chg="addSp modSp new mod">
        <pc:chgData name="Shyam Bihari" userId="d9af2db963f43819" providerId="LiveId" clId="{AB3B004F-3E38-49BF-B9C7-05CA51AC9DB9}" dt="2023-07-26T02:47:27.535" v="210" actId="14100"/>
        <pc:sldMkLst>
          <pc:docMk/>
          <pc:sldMk cId="27865677" sldId="312"/>
        </pc:sldMkLst>
        <pc:picChg chg="add mod">
          <ac:chgData name="Shyam Bihari" userId="d9af2db963f43819" providerId="LiveId" clId="{AB3B004F-3E38-49BF-B9C7-05CA51AC9DB9}" dt="2023-07-26T02:47:27.535" v="210" actId="14100"/>
          <ac:picMkLst>
            <pc:docMk/>
            <pc:sldMk cId="27865677" sldId="312"/>
            <ac:picMk id="3" creationId="{6A6AFA4A-431B-9A35-57C8-C2DA9167FAB9}"/>
          </ac:picMkLst>
        </pc:picChg>
      </pc:sldChg>
      <pc:sldChg chg="addSp modSp new mod">
        <pc:chgData name="Shyam Bihari" userId="d9af2db963f43819" providerId="LiveId" clId="{AB3B004F-3E38-49BF-B9C7-05CA51AC9DB9}" dt="2023-07-26T02:48:25.436" v="217" actId="14100"/>
        <pc:sldMkLst>
          <pc:docMk/>
          <pc:sldMk cId="3919286550" sldId="313"/>
        </pc:sldMkLst>
        <pc:picChg chg="add mod">
          <ac:chgData name="Shyam Bihari" userId="d9af2db963f43819" providerId="LiveId" clId="{AB3B004F-3E38-49BF-B9C7-05CA51AC9DB9}" dt="2023-07-26T02:48:25.436" v="217" actId="14100"/>
          <ac:picMkLst>
            <pc:docMk/>
            <pc:sldMk cId="3919286550" sldId="313"/>
            <ac:picMk id="3" creationId="{E0F13546-4AD4-B9A6-0E19-09490EA5D58F}"/>
          </ac:picMkLst>
        </pc:picChg>
      </pc:sldChg>
      <pc:sldChg chg="addSp modSp new mod">
        <pc:chgData name="Shyam Bihari" userId="d9af2db963f43819" providerId="LiveId" clId="{AB3B004F-3E38-49BF-B9C7-05CA51AC9DB9}" dt="2023-07-26T02:49:18.155" v="223" actId="14100"/>
        <pc:sldMkLst>
          <pc:docMk/>
          <pc:sldMk cId="1308490315" sldId="314"/>
        </pc:sldMkLst>
        <pc:picChg chg="add mod">
          <ac:chgData name="Shyam Bihari" userId="d9af2db963f43819" providerId="LiveId" clId="{AB3B004F-3E38-49BF-B9C7-05CA51AC9DB9}" dt="2023-07-26T02:49:18.155" v="223" actId="14100"/>
          <ac:picMkLst>
            <pc:docMk/>
            <pc:sldMk cId="1308490315" sldId="314"/>
            <ac:picMk id="3" creationId="{FA77A947-6E7E-9144-3A43-371A1E8A74B5}"/>
          </ac:picMkLst>
        </pc:picChg>
      </pc:sldChg>
      <pc:sldChg chg="addSp modSp new mod">
        <pc:chgData name="Shyam Bihari" userId="d9af2db963f43819" providerId="LiveId" clId="{AB3B004F-3E38-49BF-B9C7-05CA51AC9DB9}" dt="2023-07-26T02:49:42.912" v="226" actId="14100"/>
        <pc:sldMkLst>
          <pc:docMk/>
          <pc:sldMk cId="1052819411" sldId="315"/>
        </pc:sldMkLst>
        <pc:picChg chg="add mod">
          <ac:chgData name="Shyam Bihari" userId="d9af2db963f43819" providerId="LiveId" clId="{AB3B004F-3E38-49BF-B9C7-05CA51AC9DB9}" dt="2023-07-26T02:49:42.912" v="226" actId="14100"/>
          <ac:picMkLst>
            <pc:docMk/>
            <pc:sldMk cId="1052819411" sldId="315"/>
            <ac:picMk id="3" creationId="{D52988AB-4005-1B4B-2B0A-3CEB402A6F03}"/>
          </ac:picMkLst>
        </pc:picChg>
      </pc:sldChg>
      <pc:sldChg chg="addSp modSp new del mod">
        <pc:chgData name="Shyam Bihari" userId="d9af2db963f43819" providerId="LiveId" clId="{AB3B004F-3E38-49BF-B9C7-05CA51AC9DB9}" dt="2023-07-26T02:50:28.268" v="230" actId="2696"/>
        <pc:sldMkLst>
          <pc:docMk/>
          <pc:sldMk cId="474537211" sldId="316"/>
        </pc:sldMkLst>
        <pc:picChg chg="add mod">
          <ac:chgData name="Shyam Bihari" userId="d9af2db963f43819" providerId="LiveId" clId="{AB3B004F-3E38-49BF-B9C7-05CA51AC9DB9}" dt="2023-07-26T02:50:05.405" v="229" actId="14100"/>
          <ac:picMkLst>
            <pc:docMk/>
            <pc:sldMk cId="474537211" sldId="316"/>
            <ac:picMk id="3" creationId="{0FEB2061-90C5-C0C5-3E66-7511DB5173B5}"/>
          </ac:picMkLst>
        </pc:picChg>
      </pc:sldChg>
      <pc:sldChg chg="modSp new mod">
        <pc:chgData name="Shyam Bihari" userId="d9af2db963f43819" providerId="LiveId" clId="{AB3B004F-3E38-49BF-B9C7-05CA51AC9DB9}" dt="2023-07-26T03:17:19.605" v="463" actId="404"/>
        <pc:sldMkLst>
          <pc:docMk/>
          <pc:sldMk cId="1538384306" sldId="316"/>
        </pc:sldMkLst>
        <pc:spChg chg="mod">
          <ac:chgData name="Shyam Bihari" userId="d9af2db963f43819" providerId="LiveId" clId="{AB3B004F-3E38-49BF-B9C7-05CA51AC9DB9}" dt="2023-07-26T02:53:24.913" v="253" actId="14100"/>
          <ac:spMkLst>
            <pc:docMk/>
            <pc:sldMk cId="1538384306" sldId="316"/>
            <ac:spMk id="2" creationId="{1665387D-B159-198F-640C-A1B8E2D876DC}"/>
          </ac:spMkLst>
        </pc:spChg>
        <pc:spChg chg="mod">
          <ac:chgData name="Shyam Bihari" userId="d9af2db963f43819" providerId="LiveId" clId="{AB3B004F-3E38-49BF-B9C7-05CA51AC9DB9}" dt="2023-07-26T03:17:19.605" v="463" actId="404"/>
          <ac:spMkLst>
            <pc:docMk/>
            <pc:sldMk cId="1538384306" sldId="316"/>
            <ac:spMk id="3" creationId="{450CA487-4078-08D7-B5C0-EFD0E6F18AB6}"/>
          </ac:spMkLst>
        </pc:spChg>
      </pc:sldChg>
      <pc:sldChg chg="addSp delSp modSp new mod">
        <pc:chgData name="Shyam Bihari" userId="d9af2db963f43819" providerId="LiveId" clId="{AB3B004F-3E38-49BF-B9C7-05CA51AC9DB9}" dt="2023-07-26T03:18:35.792" v="467" actId="255"/>
        <pc:sldMkLst>
          <pc:docMk/>
          <pc:sldMk cId="2113389798" sldId="317"/>
        </pc:sldMkLst>
        <pc:spChg chg="del mod">
          <ac:chgData name="Shyam Bihari" userId="d9af2db963f43819" providerId="LiveId" clId="{AB3B004F-3E38-49BF-B9C7-05CA51AC9DB9}" dt="2023-07-26T02:58:43.887" v="370" actId="478"/>
          <ac:spMkLst>
            <pc:docMk/>
            <pc:sldMk cId="2113389798" sldId="317"/>
            <ac:spMk id="2" creationId="{4F956997-5457-F7E0-FE90-07DC1CDD8478}"/>
          </ac:spMkLst>
        </pc:spChg>
        <pc:spChg chg="mod">
          <ac:chgData name="Shyam Bihari" userId="d9af2db963f43819" providerId="LiveId" clId="{AB3B004F-3E38-49BF-B9C7-05CA51AC9DB9}" dt="2023-07-26T03:18:35.792" v="467" actId="255"/>
          <ac:spMkLst>
            <pc:docMk/>
            <pc:sldMk cId="2113389798" sldId="317"/>
            <ac:spMk id="3" creationId="{8A46186B-2DB2-7243-E8DE-2CF85110229E}"/>
          </ac:spMkLst>
        </pc:spChg>
        <pc:spChg chg="add del">
          <ac:chgData name="Shyam Bihari" userId="d9af2db963f43819" providerId="LiveId" clId="{AB3B004F-3E38-49BF-B9C7-05CA51AC9DB9}" dt="2023-07-26T03:03:48.467" v="404"/>
          <ac:spMkLst>
            <pc:docMk/>
            <pc:sldMk cId="2113389798" sldId="317"/>
            <ac:spMk id="4" creationId="{20662B6B-B9D6-478F-6812-BD86FFE25A30}"/>
          </ac:spMkLst>
        </pc:spChg>
      </pc:sldChg>
      <pc:sldChg chg="new del">
        <pc:chgData name="Shyam Bihari" userId="d9af2db963f43819" providerId="LiveId" clId="{AB3B004F-3E38-49BF-B9C7-05CA51AC9DB9}" dt="2023-07-26T03:06:22.230" v="421" actId="2696"/>
        <pc:sldMkLst>
          <pc:docMk/>
          <pc:sldMk cId="1095580542" sldId="318"/>
        </pc:sldMkLst>
      </pc:sldChg>
      <pc:sldChg chg="addSp modSp new mod">
        <pc:chgData name="Shyam Bihari" userId="d9af2db963f43819" providerId="LiveId" clId="{AB3B004F-3E38-49BF-B9C7-05CA51AC9DB9}" dt="2023-07-26T03:07:12.333" v="426" actId="14100"/>
        <pc:sldMkLst>
          <pc:docMk/>
          <pc:sldMk cId="2392456727" sldId="318"/>
        </pc:sldMkLst>
        <pc:picChg chg="add mod">
          <ac:chgData name="Shyam Bihari" userId="d9af2db963f43819" providerId="LiveId" clId="{AB3B004F-3E38-49BF-B9C7-05CA51AC9DB9}" dt="2023-07-26T03:07:12.333" v="426" actId="14100"/>
          <ac:picMkLst>
            <pc:docMk/>
            <pc:sldMk cId="2392456727" sldId="318"/>
            <ac:picMk id="3" creationId="{607F3DAC-0811-050F-36E6-948649745A84}"/>
          </ac:picMkLst>
        </pc:picChg>
      </pc:sldChg>
      <pc:sldChg chg="addSp modSp new">
        <pc:chgData name="Shyam Bihari" userId="d9af2db963f43819" providerId="LiveId" clId="{AB3B004F-3E38-49BF-B9C7-05CA51AC9DB9}" dt="2023-07-26T03:14:11.017" v="456" actId="14100"/>
        <pc:sldMkLst>
          <pc:docMk/>
          <pc:sldMk cId="3808047277" sldId="319"/>
        </pc:sldMkLst>
        <pc:picChg chg="add mod">
          <ac:chgData name="Shyam Bihari" userId="d9af2db963f43819" providerId="LiveId" clId="{AB3B004F-3E38-49BF-B9C7-05CA51AC9DB9}" dt="2023-07-26T03:14:11.017" v="456" actId="14100"/>
          <ac:picMkLst>
            <pc:docMk/>
            <pc:sldMk cId="3808047277" sldId="319"/>
            <ac:picMk id="2050" creationId="{F49101F6-F5D6-15EF-2332-1CE6A9AAEDB5}"/>
          </ac:picMkLst>
        </pc:picChg>
      </pc:sldChg>
      <pc:sldChg chg="addSp modSp new">
        <pc:chgData name="Shyam Bihari" userId="d9af2db963f43819" providerId="LiveId" clId="{AB3B004F-3E38-49BF-B9C7-05CA51AC9DB9}" dt="2023-07-26T04:23:47.966" v="597" actId="14100"/>
        <pc:sldMkLst>
          <pc:docMk/>
          <pc:sldMk cId="3614162550" sldId="320"/>
        </pc:sldMkLst>
        <pc:picChg chg="add mod">
          <ac:chgData name="Shyam Bihari" userId="d9af2db963f43819" providerId="LiveId" clId="{AB3B004F-3E38-49BF-B9C7-05CA51AC9DB9}" dt="2023-07-26T04:23:47.966" v="597" actId="14100"/>
          <ac:picMkLst>
            <pc:docMk/>
            <pc:sldMk cId="3614162550" sldId="320"/>
            <ac:picMk id="1026" creationId="{AE79BC38-F491-7F09-2CC7-BDB796A89C9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89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9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A16B-287C-4BB2-B435-BC4C71B1631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104859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A16B-287C-4BB2-B435-BC4C71B1631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9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A16B-287C-4BB2-B435-BC4C71B1631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A16B-287C-4BB2-B435-BC4C71B1631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A16B-287C-4BB2-B435-BC4C71B1631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A16B-287C-4BB2-B435-BC4C71B1631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A16B-287C-4BB2-B435-BC4C71B1631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9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A16B-287C-4BB2-B435-BC4C71B1631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104859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A16B-287C-4BB2-B435-BC4C71B1631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A16B-287C-4BB2-B435-BC4C71B1631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0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A16B-287C-4BB2-B435-BC4C71B1631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4A16B-287C-4BB2-B435-BC4C71B1631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2304D-B5F4-409B-8AF0-0E9EF3331E4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510745-EF41-73E3-C8DB-3BB3A49292C8}"/>
              </a:ext>
            </a:extLst>
          </p:cNvPr>
          <p:cNvSpPr/>
          <p:nvPr/>
        </p:nvSpPr>
        <p:spPr>
          <a:xfrm>
            <a:off x="146826" y="972901"/>
            <a:ext cx="876857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Presentation on Practical &amp; Training Seminar</a:t>
            </a:r>
          </a:p>
          <a:p>
            <a:pPr algn="ctr"/>
            <a:endParaRPr lang="en-US" sz="3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7AC0BD-EB7E-B0D2-4940-F993867CAD52}"/>
              </a:ext>
            </a:extLst>
          </p:cNvPr>
          <p:cNvSpPr/>
          <p:nvPr/>
        </p:nvSpPr>
        <p:spPr>
          <a:xfrm>
            <a:off x="6019800" y="5181600"/>
            <a:ext cx="3276600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Shyam Bihari Kumar</a:t>
            </a:r>
            <a:endParaRPr lang="en-US" sz="2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99695</a:t>
            </a:r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(A2)</a:t>
            </a:r>
          </a:p>
          <a:p>
            <a:pPr algn="ctr"/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Vth Sem , CEIT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641C33-EC9A-E216-4F01-C4B0AE5A3221}"/>
              </a:ext>
            </a:extLst>
          </p:cNvPr>
          <p:cNvSpPr/>
          <p:nvPr/>
        </p:nvSpPr>
        <p:spPr>
          <a:xfrm>
            <a:off x="762000" y="1773361"/>
            <a:ext cx="598989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         Internship Work Report</a:t>
            </a:r>
          </a:p>
          <a:p>
            <a:pPr algn="ctr"/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      In </a:t>
            </a:r>
            <a:endParaRPr lang="en-US" sz="3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5BB43D-8FDE-E560-7BD5-393F75772B99}"/>
              </a:ext>
            </a:extLst>
          </p:cNvPr>
          <p:cNvSpPr/>
          <p:nvPr/>
        </p:nvSpPr>
        <p:spPr>
          <a:xfrm>
            <a:off x="304800" y="5105400"/>
            <a:ext cx="4038600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Submitted to:</a:t>
            </a:r>
          </a:p>
          <a:p>
            <a:pPr algn="ctr"/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Pooja Varshney</a:t>
            </a:r>
          </a:p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Assistant Professor, CEIT</a:t>
            </a:r>
            <a:endParaRPr lang="en-US" sz="2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028" name="Picture 4" descr="Sachin Badole - Senior Program Manager - PHN Technology Pvt Ltd | LinkedIn">
            <a:extLst>
              <a:ext uri="{FF2B5EF4-FFF2-40B4-BE49-F238E27FC236}">
                <a16:creationId xmlns:a16="http://schemas.microsoft.com/office/drawing/2014/main" id="{F134C500-2534-2898-7081-A072EE858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3690"/>
            <a:ext cx="9109668" cy="206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117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BFE0C-7C27-B84B-A2F7-C9C06321E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1"/>
            <a:ext cx="9144000" cy="566896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Learning:</a:t>
            </a: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is a field of artificial intelligence where computer systems are designed to learn from data and improve their performance without explicit programming.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Why do we need Machine Learning in industry? - Innova IT">
            <a:extLst>
              <a:ext uri="{FF2B5EF4-FFF2-40B4-BE49-F238E27FC236}">
                <a16:creationId xmlns:a16="http://schemas.microsoft.com/office/drawing/2014/main" id="{43F6FAA7-AE14-ECBD-F78F-B23D3C08A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9144000" cy="376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692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64CA-DDD8-0DE2-3E54-37DD5360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274639"/>
            <a:ext cx="9372600" cy="715961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 platform for this internship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445FD-56AC-66EE-21EB-41C9E982E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8382000" cy="4830764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Jupiter Notebook: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an interactive computing environment that allows to create and share documents containing live code, equations, visualization and narrative text</a:t>
            </a:r>
          </a:p>
          <a:p>
            <a:pPr algn="just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Computing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Data Visualization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Reproductivity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and Ecosystem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Integration</a:t>
            </a:r>
          </a:p>
          <a:p>
            <a:endParaRPr lang="en-IN" dirty="0"/>
          </a:p>
        </p:txBody>
      </p:sp>
      <p:pic>
        <p:nvPicPr>
          <p:cNvPr id="4" name="Picture 2" descr="Data Analysis in Python using Jupyter Notebook - Part 2 - CodeNewbie  Community 🌱">
            <a:extLst>
              <a:ext uri="{FF2B5EF4-FFF2-40B4-BE49-F238E27FC236}">
                <a16:creationId xmlns:a16="http://schemas.microsoft.com/office/drawing/2014/main" id="{FC23D9F0-601E-9A7D-8908-CE414DDB3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38399"/>
            <a:ext cx="4572000" cy="414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208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9FA03-CDE3-0947-CD0A-C0776DA0D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714999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Excel is a widely-used spreadsheet application that has been a staple tool in various industries for decades. </a:t>
            </a: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Excel in data science: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Manipulation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Formulas and Functions</a:t>
            </a:r>
          </a:p>
        </p:txBody>
      </p:sp>
      <p:pic>
        <p:nvPicPr>
          <p:cNvPr id="8194" name="Picture 2" descr="What is Excel?">
            <a:extLst>
              <a:ext uri="{FF2B5EF4-FFF2-40B4-BE49-F238E27FC236}">
                <a16:creationId xmlns:a16="http://schemas.microsoft.com/office/drawing/2014/main" id="{3ACCCA50-6DA2-B1B9-BEBA-D0EA66B3A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276600"/>
            <a:ext cx="44958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189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4F293-C5C5-AF45-7C1F-6C9B5F365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1596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Week First work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01EBE-D9EE-7BFD-C2D0-7BAA9CC62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4906964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Here is what I learned in the first week of my internship</a:t>
            </a:r>
          </a:p>
          <a:p>
            <a:pPr algn="just"/>
            <a:r>
              <a:rPr lang="en-US" sz="2800" dirty="0"/>
              <a:t>Why python programming?</a:t>
            </a:r>
          </a:p>
          <a:p>
            <a:pPr algn="just"/>
            <a:r>
              <a:rPr lang="en-US" sz="2800" dirty="0"/>
              <a:t>Necessary items required for the programming in python?</a:t>
            </a:r>
          </a:p>
          <a:p>
            <a:pPr algn="just"/>
            <a:r>
              <a:rPr lang="en-US" sz="2800" dirty="0"/>
              <a:t>What is data analytics ?</a:t>
            </a:r>
          </a:p>
          <a:p>
            <a:pPr algn="just"/>
            <a:r>
              <a:rPr lang="en-US" sz="2800" dirty="0"/>
              <a:t>Libraries require for the data analytics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84656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6DB63-D8D7-7B36-C1F6-D9E837CD6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983164"/>
          </a:xfrm>
        </p:spPr>
        <p:txBody>
          <a:bodyPr>
            <a:normAutofit/>
          </a:bodyPr>
          <a:lstStyle/>
          <a:p>
            <a:r>
              <a:rPr lang="en-US" sz="2800" b="1" dirty="0"/>
              <a:t>Why python programming?</a:t>
            </a:r>
          </a:p>
          <a:p>
            <a:pPr marL="0" indent="0">
              <a:buNone/>
            </a:pPr>
            <a:endParaRPr lang="en-US" sz="2800" b="1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/>
              <a:t> It is easy to learn, has a large and active community, offers powerful libraries for data analysis and visualization, and has excellent machine-learning libraries.</a:t>
            </a:r>
          </a:p>
          <a:p>
            <a:endParaRPr lang="en-US" sz="2800" dirty="0"/>
          </a:p>
          <a:p>
            <a:pPr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0" indent="0">
              <a:buNone/>
            </a:pP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546090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6DAB7-9C39-1128-CBBA-5C9078466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983164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/>
              <a:t>Necessary items required for the programming in python</a:t>
            </a:r>
            <a:r>
              <a:rPr lang="en-US" sz="2800" dirty="0"/>
              <a:t>?</a:t>
            </a:r>
          </a:p>
          <a:p>
            <a:pPr marL="0" indent="0" algn="just">
              <a:buNone/>
            </a:pPr>
            <a:endParaRPr lang="en-US" sz="2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b="1" dirty="0"/>
              <a:t>Hardware</a:t>
            </a:r>
            <a:r>
              <a:rPr lang="en-US" sz="2800" dirty="0"/>
              <a:t> — What you need and the difference between Desktops and Laptops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/>
              <a:t> </a:t>
            </a:r>
            <a:r>
              <a:rPr lang="en-US" sz="2800" b="1" dirty="0"/>
              <a:t>Software</a:t>
            </a:r>
            <a:r>
              <a:rPr lang="en-US" sz="2800" dirty="0"/>
              <a:t> — Choose the Operating system that is right for you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b="1" dirty="0"/>
              <a:t>Text Editors</a:t>
            </a:r>
            <a:r>
              <a:rPr lang="en-US" sz="2800" dirty="0"/>
              <a:t> and IDEs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b="1" dirty="0"/>
              <a:t>Online</a:t>
            </a:r>
            <a:r>
              <a:rPr lang="en-US" sz="2800" dirty="0"/>
              <a:t> — Using online coding environments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48460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69C58-78D0-67AE-95C5-6F4ECA8A0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5135564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/>
              <a:t>What is data analytics</a:t>
            </a:r>
            <a:r>
              <a:rPr lang="en-US" sz="2800" dirty="0"/>
              <a:t>?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111111"/>
                </a:solidFill>
                <a:effectLst/>
                <a:latin typeface="SourceSansPro"/>
              </a:rPr>
              <a:t>Data analytics is the science of analyzing raw data to make conclusions about that information.</a:t>
            </a:r>
          </a:p>
          <a:p>
            <a:pPr algn="just"/>
            <a:r>
              <a:rPr lang="en-US" sz="2800" b="0" i="0" dirty="0">
                <a:solidFill>
                  <a:srgbClr val="111111"/>
                </a:solidFill>
                <a:effectLst/>
                <a:latin typeface="SourceSansPro"/>
              </a:rPr>
              <a:t> </a:t>
            </a:r>
            <a:r>
              <a:rPr lang="en-US" sz="2800" b="1" dirty="0"/>
              <a:t>Libraries require for the data analytics</a:t>
            </a:r>
            <a:endParaRPr lang="en-IN" sz="2800" b="1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800" dirty="0"/>
              <a:t>Pandas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800" dirty="0"/>
              <a:t>NumPy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800" dirty="0"/>
              <a:t>Matplotlib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800" dirty="0"/>
              <a:t>Seaborn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800" dirty="0"/>
              <a:t>Openpyxl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800" dirty="0"/>
              <a:t>Scikit-learn</a:t>
            </a:r>
          </a:p>
        </p:txBody>
      </p:sp>
    </p:spTree>
    <p:extLst>
      <p:ext uri="{BB962C8B-B14F-4D97-AF65-F5344CB8AC3E}">
        <p14:creationId xmlns:p14="http://schemas.microsoft.com/office/powerpoint/2010/main" val="311466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98BC-3910-3BC1-6F7B-3FBDF0395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9"/>
            <a:ext cx="8686800" cy="71596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Week First Assignment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59818F-3A99-B729-D7CD-F7974B607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0601"/>
            <a:ext cx="9144000" cy="559276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F943B4-620D-BCAF-B9ED-77847BF00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067800" cy="55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5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6AFA4A-431B-9A35-57C8-C2DA9167F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787"/>
            <a:ext cx="9144000" cy="555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13546-4AD4-B9A6-0E19-09490EA5D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86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DD30-331C-1C56-6B6E-C460D168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6836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Agenda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56D00-6D8A-9551-5969-400552FD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" y="1066799"/>
            <a:ext cx="8229600" cy="5516561"/>
          </a:xfrm>
        </p:spPr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 got the Internship</a:t>
            </a:r>
          </a:p>
          <a:p>
            <a:r>
              <a:rPr lang="en-IN" sz="2800" dirty="0"/>
              <a:t>Internship Confirmation </a:t>
            </a:r>
            <a:r>
              <a:rPr lang="en-US" sz="2800" dirty="0"/>
              <a:t> mail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Company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My Internship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Tools for this internship</a:t>
            </a:r>
          </a:p>
          <a:p>
            <a:r>
              <a:rPr lang="en-US" sz="2800" dirty="0"/>
              <a:t>Week First work</a:t>
            </a:r>
          </a:p>
          <a:p>
            <a:r>
              <a:rPr lang="en-US" sz="2800" dirty="0"/>
              <a:t>Week First Assignment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second work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Second assignment</a:t>
            </a:r>
          </a:p>
          <a:p>
            <a:endParaRPr lang="en-US" sz="3200" dirty="0"/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5995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77A947-6E7E-9144-3A43-371A1E8A7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593"/>
            <a:ext cx="9144000" cy="56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90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2988AB-4005-1B4B-2B0A-3CEB402A6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9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5387D-B159-198F-640C-A1B8E2D87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59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Week second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CA487-4078-08D7-B5C0-EFD0E6F18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0601"/>
            <a:ext cx="9144000" cy="5592759"/>
          </a:xfrm>
        </p:spPr>
        <p:txBody>
          <a:bodyPr/>
          <a:lstStyle/>
          <a:p>
            <a:r>
              <a:rPr lang="en-US" sz="2800" dirty="0"/>
              <a:t>NumPy Library</a:t>
            </a:r>
          </a:p>
          <a:p>
            <a:r>
              <a:rPr lang="en-US" sz="2800" dirty="0"/>
              <a:t>Creating a NumPy Array</a:t>
            </a:r>
          </a:p>
          <a:p>
            <a:r>
              <a:rPr lang="en-US" sz="2800" dirty="0"/>
              <a:t>NumPy Methods</a:t>
            </a:r>
          </a:p>
          <a:p>
            <a:r>
              <a:rPr lang="en-US" sz="2800" dirty="0"/>
              <a:t>NumPy Universal Function</a:t>
            </a:r>
          </a:p>
          <a:p>
            <a:r>
              <a:rPr lang="en-US" sz="2800" dirty="0"/>
              <a:t>Indexing and slicing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8384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6186B-2DB2-7243-E8DE-2CF851102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638800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NumPy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-NumPy is a Python library used for working with arrays</a:t>
            </a:r>
          </a:p>
          <a:p>
            <a:pPr marL="0" indent="0">
              <a:buNone/>
            </a:pPr>
            <a:endParaRPr lang="en-US" sz="2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b="1" dirty="0"/>
              <a:t>Indexing and slicing</a:t>
            </a:r>
            <a:r>
              <a:rPr lang="en-US" sz="2800" b="1" dirty="0"/>
              <a:t>-</a:t>
            </a:r>
            <a:r>
              <a:rPr lang="en-US" sz="2800" b="0" i="0" dirty="0">
                <a:solidFill>
                  <a:srgbClr val="0A0A23"/>
                </a:solidFill>
                <a:effectLst/>
                <a:latin typeface="Lato" panose="020F0502020204030204" pitchFamily="34" charset="0"/>
              </a:rPr>
              <a:t>Slicing and indexing are two fundamental concepts in Python. They help you access specific elements in a sequence, such as a list, tuple or string.</a:t>
            </a:r>
          </a:p>
          <a:p>
            <a:r>
              <a:rPr lang="en-US" sz="2800" b="1" dirty="0"/>
              <a:t> </a:t>
            </a:r>
            <a:r>
              <a:rPr lang="en-US" b="1" dirty="0"/>
              <a:t>NumPy Universal Function</a:t>
            </a:r>
            <a:r>
              <a:rPr lang="en-US" sz="2800" dirty="0"/>
              <a:t>-A universal function is a function that operates on NdArrays in an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13389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F3DAC-0811-050F-36E6-948649745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642"/>
            <a:ext cx="9144000" cy="55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56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y questions Royalty Free Vector Image - VectorStock">
            <a:extLst>
              <a:ext uri="{FF2B5EF4-FFF2-40B4-BE49-F238E27FC236}">
                <a16:creationId xmlns:a16="http://schemas.microsoft.com/office/drawing/2014/main" id="{AE79BC38-F491-7F09-2CC7-BDB796A89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25" y="1219200"/>
            <a:ext cx="594995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162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2 Ways to Say “Thank You” With Examples | Grammarly">
            <a:extLst>
              <a:ext uri="{FF2B5EF4-FFF2-40B4-BE49-F238E27FC236}">
                <a16:creationId xmlns:a16="http://schemas.microsoft.com/office/drawing/2014/main" id="{F49101F6-F5D6-15EF-2332-1CE6A9AAE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1"/>
            <a:ext cx="9144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047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BB844-E5F0-B856-B286-EA2CF98EE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76200"/>
            <a:ext cx="8229600" cy="1570039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 got the Internship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75E4B-BA82-B1BF-9E8A-5D56D4CFA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3429001"/>
          </a:xfrm>
        </p:spPr>
        <p:txBody>
          <a:bodyPr>
            <a:normAutofit/>
          </a:bodyPr>
          <a:lstStyle/>
          <a:p>
            <a:pPr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got a E-mail about the internship program through the my department and then I apply for the Internship program and got to be a part of the company in the domain of Machine Learning and Data Science Using Python.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42783-4150-BDFF-EB8C-61FC09B06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9144000" cy="3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92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B4F73-465B-A277-2F2D-82FC8E7C2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8600" y="-76200"/>
            <a:ext cx="8915400" cy="1493839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Internship Confirmation </a:t>
            </a:r>
            <a:r>
              <a:rPr lang="en-US" sz="3600" dirty="0">
                <a:solidFill>
                  <a:schemeClr val="bg1"/>
                </a:solidFill>
              </a:rPr>
              <a:t> mail</a:t>
            </a:r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860DB8-E905-2C8C-0283-1D9C15D54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638800"/>
          </a:xfrm>
        </p:spPr>
      </p:pic>
    </p:spTree>
    <p:extLst>
      <p:ext uri="{BB962C8B-B14F-4D97-AF65-F5344CB8AC3E}">
        <p14:creationId xmlns:p14="http://schemas.microsoft.com/office/powerpoint/2010/main" val="2432559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9B572-70FE-83D3-5D4D-9ED8216E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924448"/>
            <a:ext cx="8382000" cy="1209152"/>
          </a:xfrm>
        </p:spPr>
        <p:txBody>
          <a:bodyPr>
            <a:normAutofit fontScale="90000"/>
          </a:bodyPr>
          <a:lstStyle/>
          <a:p>
            <a:pPr algn="just"/>
            <a:br>
              <a:rPr lang="en-US" dirty="0"/>
            </a:br>
            <a:br>
              <a:rPr lang="en-US" dirty="0"/>
            </a:br>
            <a:r>
              <a:rPr lang="en-US" sz="3100" dirty="0"/>
              <a:t>In the internship offer letter, some condition was kept for the completion of the internship, which was written in the letter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1B55F-D64A-35D0-A07F-E8F5E627B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52800"/>
            <a:ext cx="8229600" cy="2773364"/>
          </a:xfrm>
        </p:spPr>
        <p:txBody>
          <a:bodyPr/>
          <a:lstStyle/>
          <a:p>
            <a:r>
              <a:rPr lang="en-US" sz="2800" dirty="0"/>
              <a:t>Maintain  75% attendance</a:t>
            </a:r>
          </a:p>
          <a:p>
            <a:r>
              <a:rPr lang="en-US" sz="2800" dirty="0"/>
              <a:t>Submit you task /assignment on time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0864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6B17-C1DE-AF0C-DA2D-73C6C4990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-228600"/>
            <a:ext cx="4876800" cy="1740568"/>
          </a:xfrm>
        </p:spPr>
        <p:txBody>
          <a:bodyPr>
            <a:no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the Company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8B9A9-E69C-3829-4B0E-369DE459E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8" y="1066801"/>
            <a:ext cx="9123341" cy="5414962"/>
          </a:xfrm>
        </p:spPr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PHN Technology private limited is a Consultancy service based company which provide many software related service such as :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 Solution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Robotics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 Education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Development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Development</a:t>
            </a:r>
          </a:p>
          <a:p>
            <a:pPr marL="0" indent="0" algn="just"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PHN Technology Pvt Ltd | Pune">
            <a:extLst>
              <a:ext uri="{FF2B5EF4-FFF2-40B4-BE49-F238E27FC236}">
                <a16:creationId xmlns:a16="http://schemas.microsoft.com/office/drawing/2014/main" id="{9E5972B1-BEE3-99D6-8E9A-02F22800C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1200"/>
            <a:ext cx="453207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51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944B8-17EA-8680-4037-00CBF24AB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274640"/>
            <a:ext cx="3962400" cy="639761"/>
          </a:xfrm>
        </p:spPr>
        <p:txBody>
          <a:bodyPr>
            <a:no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0BC6-931B-9A30-5131-29627E4E7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13556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internship is a temporary work opportunity offered to students or recent graduates, providing practical experience in a particular field or industry. It allows individuals to apply their knowledge, develop skills,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280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50C9A-D218-D87E-8178-F2E06CF92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1066800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My Internship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F1C06-B26D-0F82-D1FF-F410602E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801"/>
            <a:ext cx="9144000" cy="5105399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had selected machine learning and data science using python domain in my application form which I also received in conformation  mail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Tenure: 2 months</a:t>
            </a:r>
          </a:p>
          <a:p>
            <a:pPr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 start date-06 April 2023</a:t>
            </a:r>
          </a:p>
          <a:p>
            <a:pPr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Stipend: Unpaid</a:t>
            </a:r>
          </a:p>
          <a:p>
            <a:pPr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role in this internship –As a Intern</a:t>
            </a:r>
          </a:p>
          <a:p>
            <a:pPr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Mode: Work from home(WFH)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7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98456-678E-D1DC-1027-99D80F960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3429000"/>
            <a:ext cx="9067800" cy="3154359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Science:</a:t>
            </a: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is field of combines statistical analysis, machine learning, and domain expertise to extract insights, make predictions, and solve complex problems using large volumes of data.</a:t>
            </a:r>
          </a:p>
          <a:p>
            <a:pPr marL="0" indent="0"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ata Science Vs. Machine Learning: What Are The 6 Main Differences">
            <a:extLst>
              <a:ext uri="{FF2B5EF4-FFF2-40B4-BE49-F238E27FC236}">
                <a16:creationId xmlns:a16="http://schemas.microsoft.com/office/drawing/2014/main" id="{5BFAEC35-717B-529D-A847-CEF4E38D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25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28484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646</Words>
  <Application>Microsoft Office PowerPoint</Application>
  <PresentationFormat>On-screen Show (4:3)</PresentationFormat>
  <Paragraphs>98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Lato</vt:lpstr>
      <vt:lpstr>SourceSansPro</vt:lpstr>
      <vt:lpstr>Times New Roman</vt:lpstr>
      <vt:lpstr>Verdana</vt:lpstr>
      <vt:lpstr>Wingdings</vt:lpstr>
      <vt:lpstr>Theme1</vt:lpstr>
      <vt:lpstr>PowerPoint Presentation</vt:lpstr>
      <vt:lpstr>Agenda</vt:lpstr>
      <vt:lpstr>How I got the Internship</vt:lpstr>
      <vt:lpstr>Internship Confirmation  mail</vt:lpstr>
      <vt:lpstr>  In the internship offer letter, some condition was kept for the completion of the internship, which was written in the letter.</vt:lpstr>
      <vt:lpstr>About the Company </vt:lpstr>
      <vt:lpstr>Introduction</vt:lpstr>
      <vt:lpstr> About My Internship</vt:lpstr>
      <vt:lpstr>PowerPoint Presentation</vt:lpstr>
      <vt:lpstr>PowerPoint Presentation</vt:lpstr>
      <vt:lpstr>Required platform for this internship</vt:lpstr>
      <vt:lpstr>PowerPoint Presentation</vt:lpstr>
      <vt:lpstr>Week First work</vt:lpstr>
      <vt:lpstr>PowerPoint Presentation</vt:lpstr>
      <vt:lpstr>PowerPoint Presentation</vt:lpstr>
      <vt:lpstr>PowerPoint Presentation</vt:lpstr>
      <vt:lpstr>Week First Assignment</vt:lpstr>
      <vt:lpstr>PowerPoint Presentation</vt:lpstr>
      <vt:lpstr>PowerPoint Presentation</vt:lpstr>
      <vt:lpstr>PowerPoint Presentation</vt:lpstr>
      <vt:lpstr>PowerPoint Presentation</vt:lpstr>
      <vt:lpstr>Week second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 P SWARNKAR</dc:creator>
  <cp:lastModifiedBy>Shyam Bihari</cp:lastModifiedBy>
  <cp:revision>10</cp:revision>
  <dcterms:created xsi:type="dcterms:W3CDTF">2020-07-26T22:08:31Z</dcterms:created>
  <dcterms:modified xsi:type="dcterms:W3CDTF">2023-07-26T04:23:50Z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46d219a7bde44f6b991b8e01db1246ff</vt:lpwstr>
  </property>
</Properties>
</file>